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7" r:id="rId3"/>
    <p:sldId id="258" r:id="rId4"/>
    <p:sldId id="259" r:id="rId5"/>
  </p:sldIdLst>
  <p:sldSz cx="2016125" cy="2735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5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EF91E8-62FC-462A-AEF8-93430AB5A3CF}" v="19" dt="2026-01-27T14:50:32.2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49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2862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Rossi" userId="cfd7839ca6e772a1" providerId="LiveId" clId="{0E3C05C9-8BC9-4930-92EB-EEBFDADE429C}"/>
    <pc:docChg chg="undo custSel addSld delSld modSld sldOrd">
      <pc:chgData name="Riccardo Rossi" userId="cfd7839ca6e772a1" providerId="LiveId" clId="{0E3C05C9-8BC9-4930-92EB-EEBFDADE429C}" dt="2026-01-29T14:08:22.169" v="1386" actId="47"/>
      <pc:docMkLst>
        <pc:docMk/>
      </pc:docMkLst>
      <pc:sldChg chg="addSp delSp modSp del mod">
        <pc:chgData name="Riccardo Rossi" userId="cfd7839ca6e772a1" providerId="LiveId" clId="{0E3C05C9-8BC9-4930-92EB-EEBFDADE429C}" dt="2026-01-29T14:08:22.169" v="1386" actId="47"/>
        <pc:sldMkLst>
          <pc:docMk/>
          <pc:sldMk cId="151609004" sldId="256"/>
        </pc:sldMkLst>
      </pc:sldChg>
      <pc:sldChg chg="add">
        <pc:chgData name="Riccardo Rossi" userId="cfd7839ca6e772a1" providerId="LiveId" clId="{0E3C05C9-8BC9-4930-92EB-EEBFDADE429C}" dt="2026-01-27T14:33:20.838" v="612"/>
        <pc:sldMkLst>
          <pc:docMk/>
          <pc:sldMk cId="910180122" sldId="259"/>
        </pc:sldMkLst>
      </pc:sldChg>
      <pc:sldChg chg="addSp delSp modSp add mod ord">
        <pc:chgData name="Riccardo Rossi" userId="cfd7839ca6e772a1" providerId="LiveId" clId="{0E3C05C9-8BC9-4930-92EB-EEBFDADE429C}" dt="2026-01-27T14:50:54.265" v="1385" actId="1076"/>
        <pc:sldMkLst>
          <pc:docMk/>
          <pc:sldMk cId="3785348788" sldId="260"/>
        </pc:sldMkLst>
        <pc:spChg chg="add mod ord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3" creationId="{542D172B-8086-D173-84BF-58AFBF2B5BED}"/>
          </ac:spMkLst>
        </pc:spChg>
        <pc:spChg chg="mod">
          <ac:chgData name="Riccardo Rossi" userId="cfd7839ca6e772a1" providerId="LiveId" clId="{0E3C05C9-8BC9-4930-92EB-EEBFDADE429C}" dt="2026-01-27T14:41:42.424" v="731" actId="1076"/>
          <ac:spMkLst>
            <pc:docMk/>
            <pc:sldMk cId="3785348788" sldId="260"/>
            <ac:spMk id="4" creationId="{3362632F-FA8A-EF90-D049-D393009E99E0}"/>
          </ac:spMkLst>
        </pc:spChg>
        <pc:spChg chg="mod ord topLvl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5" creationId="{954629FC-86A8-325A-DBB1-3E320AB9C4F2}"/>
          </ac:spMkLst>
        </pc:spChg>
        <pc:spChg chg="add mod ord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7" creationId="{6CE6F262-E59E-6B60-BECB-EA938471DCCF}"/>
          </ac:spMkLst>
        </pc:spChg>
        <pc:spChg chg="add mod ord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8" creationId="{50D51B65-2FD6-98F6-9206-C2AEBEBA8E00}"/>
          </ac:spMkLst>
        </pc:spChg>
        <pc:spChg chg="add mod ord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10" creationId="{77387787-29AD-59E2-5760-A5DC45547582}"/>
          </ac:spMkLst>
        </pc:spChg>
        <pc:spChg chg="add mod ord">
          <ac:chgData name="Riccardo Rossi" userId="cfd7839ca6e772a1" providerId="LiveId" clId="{0E3C05C9-8BC9-4930-92EB-EEBFDADE429C}" dt="2026-01-27T14:49:51.970" v="1347" actId="1036"/>
          <ac:spMkLst>
            <pc:docMk/>
            <pc:sldMk cId="3785348788" sldId="260"/>
            <ac:spMk id="14" creationId="{F0D7209E-6A73-90C3-B428-52B49805BE53}"/>
          </ac:spMkLst>
        </pc:spChg>
        <pc:spChg chg="add mod">
          <ac:chgData name="Riccardo Rossi" userId="cfd7839ca6e772a1" providerId="LiveId" clId="{0E3C05C9-8BC9-4930-92EB-EEBFDADE429C}" dt="2026-01-27T14:50:16.689" v="1375" actId="1076"/>
          <ac:spMkLst>
            <pc:docMk/>
            <pc:sldMk cId="3785348788" sldId="260"/>
            <ac:spMk id="22" creationId="{518A2B72-F9C5-91D8-9049-676647239C4C}"/>
          </ac:spMkLst>
        </pc:spChg>
        <pc:picChg chg="mod">
          <ac:chgData name="Riccardo Rossi" userId="cfd7839ca6e772a1" providerId="LiveId" clId="{0E3C05C9-8BC9-4930-92EB-EEBFDADE429C}" dt="2026-01-27T14:50:50.362" v="1383" actId="1076"/>
          <ac:picMkLst>
            <pc:docMk/>
            <pc:sldMk cId="3785348788" sldId="260"/>
            <ac:picMk id="15" creationId="{5816817A-F7B3-4F1B-C5A3-157D9C2F7C09}"/>
          </ac:picMkLst>
        </pc:picChg>
        <pc:picChg chg="add mod modCrop">
          <ac:chgData name="Riccardo Rossi" userId="cfd7839ca6e772a1" providerId="LiveId" clId="{0E3C05C9-8BC9-4930-92EB-EEBFDADE429C}" dt="2026-01-27T14:49:51.970" v="1347" actId="1036"/>
          <ac:picMkLst>
            <pc:docMk/>
            <pc:sldMk cId="3785348788" sldId="260"/>
            <ac:picMk id="18" creationId="{6DB34729-817D-197B-145C-6F3697989D21}"/>
          </ac:picMkLst>
        </pc:picChg>
        <pc:picChg chg="add mod modCrop">
          <ac:chgData name="Riccardo Rossi" userId="cfd7839ca6e772a1" providerId="LiveId" clId="{0E3C05C9-8BC9-4930-92EB-EEBFDADE429C}" dt="2026-01-27T14:49:51.970" v="1347" actId="1036"/>
          <ac:picMkLst>
            <pc:docMk/>
            <pc:sldMk cId="3785348788" sldId="260"/>
            <ac:picMk id="19" creationId="{EEA8CB86-C35A-0C35-6F93-5A551A3C79F0}"/>
          </ac:picMkLst>
        </pc:picChg>
        <pc:picChg chg="add mod modCrop">
          <ac:chgData name="Riccardo Rossi" userId="cfd7839ca6e772a1" providerId="LiveId" clId="{0E3C05C9-8BC9-4930-92EB-EEBFDADE429C}" dt="2026-01-27T14:49:51.970" v="1347" actId="1036"/>
          <ac:picMkLst>
            <pc:docMk/>
            <pc:sldMk cId="3785348788" sldId="260"/>
            <ac:picMk id="20" creationId="{B82786EC-F820-56D6-4163-E66FE2C90139}"/>
          </ac:picMkLst>
        </pc:picChg>
        <pc:picChg chg="add mod">
          <ac:chgData name="Riccardo Rossi" userId="cfd7839ca6e772a1" providerId="LiveId" clId="{0E3C05C9-8BC9-4930-92EB-EEBFDADE429C}" dt="2026-01-27T14:50:54.265" v="1385" actId="1076"/>
          <ac:picMkLst>
            <pc:docMk/>
            <pc:sldMk cId="3785348788" sldId="260"/>
            <ac:picMk id="23" creationId="{52510A35-1C93-489B-C0F3-59702244CA9A}"/>
          </ac:picMkLst>
        </pc:picChg>
      </pc:sldChg>
    </pc:docChg>
  </pc:docChgLst>
</pc:chgInfo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210" y="447646"/>
            <a:ext cx="1713706" cy="952277"/>
          </a:xfrm>
        </p:spPr>
        <p:txBody>
          <a:bodyPr anchor="b"/>
          <a:lstStyle>
            <a:lvl1pPr algn="ctr"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016" y="1436646"/>
            <a:ext cx="1512094" cy="660389"/>
          </a:xfrm>
        </p:spPr>
        <p:txBody>
          <a:bodyPr/>
          <a:lstStyle>
            <a:lvl1pPr marL="0" indent="0" algn="ctr">
              <a:buNone/>
              <a:defRPr sz="529"/>
            </a:lvl1pPr>
            <a:lvl2pPr marL="100813" indent="0" algn="ctr">
              <a:buNone/>
              <a:defRPr sz="441"/>
            </a:lvl2pPr>
            <a:lvl3pPr marL="201625" indent="0" algn="ctr">
              <a:buNone/>
              <a:defRPr sz="397"/>
            </a:lvl3pPr>
            <a:lvl4pPr marL="302438" indent="0" algn="ctr">
              <a:buNone/>
              <a:defRPr sz="353"/>
            </a:lvl4pPr>
            <a:lvl5pPr marL="403250" indent="0" algn="ctr">
              <a:buNone/>
              <a:defRPr sz="353"/>
            </a:lvl5pPr>
            <a:lvl6pPr marL="504063" indent="0" algn="ctr">
              <a:buNone/>
              <a:defRPr sz="353"/>
            </a:lvl6pPr>
            <a:lvl7pPr marL="604876" indent="0" algn="ctr">
              <a:buNone/>
              <a:defRPr sz="353"/>
            </a:lvl7pPr>
            <a:lvl8pPr marL="705688" indent="0" algn="ctr">
              <a:buNone/>
              <a:defRPr sz="353"/>
            </a:lvl8pPr>
            <a:lvl9pPr marL="806501" indent="0" algn="ctr">
              <a:buNone/>
              <a:defRPr sz="353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4538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7917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42790" y="145627"/>
            <a:ext cx="434727" cy="2318009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609" y="145627"/>
            <a:ext cx="1278979" cy="231800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96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4861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59" y="681917"/>
            <a:ext cx="1738908" cy="1137793"/>
          </a:xfrm>
        </p:spPr>
        <p:txBody>
          <a:bodyPr anchor="b"/>
          <a:lstStyle>
            <a:lvl1pPr>
              <a:defRPr sz="1323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559" y="1830474"/>
            <a:ext cx="1738908" cy="598339"/>
          </a:xfrm>
        </p:spPr>
        <p:txBody>
          <a:bodyPr/>
          <a:lstStyle>
            <a:lvl1pPr marL="0" indent="0">
              <a:buNone/>
              <a:defRPr sz="529">
                <a:solidFill>
                  <a:schemeClr val="tx1">
                    <a:tint val="82000"/>
                  </a:schemeClr>
                </a:solidFill>
              </a:defRPr>
            </a:lvl1pPr>
            <a:lvl2pPr marL="100813" indent="0">
              <a:buNone/>
              <a:defRPr sz="441">
                <a:solidFill>
                  <a:schemeClr val="tx1">
                    <a:tint val="82000"/>
                  </a:schemeClr>
                </a:solidFill>
              </a:defRPr>
            </a:lvl2pPr>
            <a:lvl3pPr marL="201625" indent="0">
              <a:buNone/>
              <a:defRPr sz="397">
                <a:solidFill>
                  <a:schemeClr val="tx1">
                    <a:tint val="82000"/>
                  </a:schemeClr>
                </a:solidFill>
              </a:defRPr>
            </a:lvl3pPr>
            <a:lvl4pPr marL="30243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4pPr>
            <a:lvl5pPr marL="403250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5pPr>
            <a:lvl6pPr marL="504063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6pPr>
            <a:lvl7pPr marL="604876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7pPr>
            <a:lvl8pPr marL="705688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8pPr>
            <a:lvl9pPr marL="806501" indent="0">
              <a:buNone/>
              <a:defRPr sz="35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3803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609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0663" y="728137"/>
            <a:ext cx="856853" cy="17354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317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45628"/>
            <a:ext cx="1738908" cy="52869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872" y="670520"/>
            <a:ext cx="852915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2" y="999131"/>
            <a:ext cx="852915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20663" y="670520"/>
            <a:ext cx="857116" cy="328611"/>
          </a:xfrm>
        </p:spPr>
        <p:txBody>
          <a:bodyPr anchor="b"/>
          <a:lstStyle>
            <a:lvl1pPr marL="0" indent="0">
              <a:buNone/>
              <a:defRPr sz="529" b="1"/>
            </a:lvl1pPr>
            <a:lvl2pPr marL="100813" indent="0">
              <a:buNone/>
              <a:defRPr sz="441" b="1"/>
            </a:lvl2pPr>
            <a:lvl3pPr marL="201625" indent="0">
              <a:buNone/>
              <a:defRPr sz="397" b="1"/>
            </a:lvl3pPr>
            <a:lvl4pPr marL="302438" indent="0">
              <a:buNone/>
              <a:defRPr sz="353" b="1"/>
            </a:lvl4pPr>
            <a:lvl5pPr marL="403250" indent="0">
              <a:buNone/>
              <a:defRPr sz="353" b="1"/>
            </a:lvl5pPr>
            <a:lvl6pPr marL="504063" indent="0">
              <a:buNone/>
              <a:defRPr sz="353" b="1"/>
            </a:lvl6pPr>
            <a:lvl7pPr marL="604876" indent="0">
              <a:buNone/>
              <a:defRPr sz="353" b="1"/>
            </a:lvl7pPr>
            <a:lvl8pPr marL="705688" indent="0">
              <a:buNone/>
              <a:defRPr sz="353" b="1"/>
            </a:lvl8pPr>
            <a:lvl9pPr marL="806501" indent="0">
              <a:buNone/>
              <a:defRPr sz="353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20663" y="999131"/>
            <a:ext cx="857116" cy="14695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0868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972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418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116" y="393828"/>
            <a:ext cx="1020663" cy="1943810"/>
          </a:xfrm>
        </p:spPr>
        <p:txBody>
          <a:bodyPr/>
          <a:lstStyle>
            <a:lvl1pPr>
              <a:defRPr sz="706"/>
            </a:lvl1pPr>
            <a:lvl2pPr>
              <a:defRPr sz="617"/>
            </a:lvl2pPr>
            <a:lvl3pPr>
              <a:defRPr sz="529"/>
            </a:lvl3pPr>
            <a:lvl4pPr>
              <a:defRPr sz="441"/>
            </a:lvl4pPr>
            <a:lvl5pPr>
              <a:defRPr sz="441"/>
            </a:lvl5pPr>
            <a:lvl6pPr>
              <a:defRPr sz="441"/>
            </a:lvl6pPr>
            <a:lvl7pPr>
              <a:defRPr sz="441"/>
            </a:lvl7pPr>
            <a:lvl8pPr>
              <a:defRPr sz="441"/>
            </a:lvl8pPr>
            <a:lvl9pPr>
              <a:defRPr sz="44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8559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871" y="182351"/>
            <a:ext cx="650253" cy="638228"/>
          </a:xfrm>
        </p:spPr>
        <p:txBody>
          <a:bodyPr anchor="b"/>
          <a:lstStyle>
            <a:lvl1pPr>
              <a:defRPr sz="706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7116" y="393828"/>
            <a:ext cx="1020663" cy="1943810"/>
          </a:xfrm>
        </p:spPr>
        <p:txBody>
          <a:bodyPr anchor="t"/>
          <a:lstStyle>
            <a:lvl1pPr marL="0" indent="0">
              <a:buNone/>
              <a:defRPr sz="706"/>
            </a:lvl1pPr>
            <a:lvl2pPr marL="100813" indent="0">
              <a:buNone/>
              <a:defRPr sz="617"/>
            </a:lvl2pPr>
            <a:lvl3pPr marL="201625" indent="0">
              <a:buNone/>
              <a:defRPr sz="529"/>
            </a:lvl3pPr>
            <a:lvl4pPr marL="302438" indent="0">
              <a:buNone/>
              <a:defRPr sz="441"/>
            </a:lvl4pPr>
            <a:lvl5pPr marL="403250" indent="0">
              <a:buNone/>
              <a:defRPr sz="441"/>
            </a:lvl5pPr>
            <a:lvl6pPr marL="504063" indent="0">
              <a:buNone/>
              <a:defRPr sz="441"/>
            </a:lvl6pPr>
            <a:lvl7pPr marL="604876" indent="0">
              <a:buNone/>
              <a:defRPr sz="441"/>
            </a:lvl7pPr>
            <a:lvl8pPr marL="705688" indent="0">
              <a:buNone/>
              <a:defRPr sz="441"/>
            </a:lvl8pPr>
            <a:lvl9pPr marL="806501" indent="0">
              <a:buNone/>
              <a:defRPr sz="441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871" y="820579"/>
            <a:ext cx="650253" cy="1520224"/>
          </a:xfrm>
        </p:spPr>
        <p:txBody>
          <a:bodyPr/>
          <a:lstStyle>
            <a:lvl1pPr marL="0" indent="0">
              <a:buNone/>
              <a:defRPr sz="353"/>
            </a:lvl1pPr>
            <a:lvl2pPr marL="100813" indent="0">
              <a:buNone/>
              <a:defRPr sz="309"/>
            </a:lvl2pPr>
            <a:lvl3pPr marL="201625" indent="0">
              <a:buNone/>
              <a:defRPr sz="265"/>
            </a:lvl3pPr>
            <a:lvl4pPr marL="302438" indent="0">
              <a:buNone/>
              <a:defRPr sz="221"/>
            </a:lvl4pPr>
            <a:lvl5pPr marL="403250" indent="0">
              <a:buNone/>
              <a:defRPr sz="221"/>
            </a:lvl5pPr>
            <a:lvl6pPr marL="504063" indent="0">
              <a:buNone/>
              <a:defRPr sz="221"/>
            </a:lvl6pPr>
            <a:lvl7pPr marL="604876" indent="0">
              <a:buNone/>
              <a:defRPr sz="221"/>
            </a:lvl7pPr>
            <a:lvl8pPr marL="705688" indent="0">
              <a:buNone/>
              <a:defRPr sz="221"/>
            </a:lvl8pPr>
            <a:lvl9pPr marL="806501" indent="0">
              <a:buNone/>
              <a:defRPr sz="22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4179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8609" y="145628"/>
            <a:ext cx="1738908" cy="528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609" y="728137"/>
            <a:ext cx="1738908" cy="1735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8609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F531C8-F9BA-4D80-9A11-C5F823456DB6}" type="datetimeFigureOut">
              <a:rPr lang="it-IT" smtClean="0"/>
              <a:t>29/01/2026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7842" y="2535184"/>
            <a:ext cx="680442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3888" y="2535184"/>
            <a:ext cx="453628" cy="1456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1591FB-4780-45CA-B2CB-4485D82662D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3123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01625" rtl="0" eaLnBrk="1" latinLnBrk="0" hangingPunct="1">
        <a:lnSpc>
          <a:spcPct val="90000"/>
        </a:lnSpc>
        <a:spcBef>
          <a:spcPct val="0"/>
        </a:spcBef>
        <a:buNone/>
        <a:defRPr sz="9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406" indent="-50406" algn="l" defTabSz="201625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617" kern="1200">
          <a:solidFill>
            <a:schemeClr val="tx1"/>
          </a:solidFill>
          <a:latin typeface="+mn-lt"/>
          <a:ea typeface="+mn-ea"/>
          <a:cs typeface="+mn-cs"/>
        </a:defRPr>
      </a:lvl1pPr>
      <a:lvl2pPr marL="15121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529" kern="1200">
          <a:solidFill>
            <a:schemeClr val="tx1"/>
          </a:solidFill>
          <a:latin typeface="+mn-lt"/>
          <a:ea typeface="+mn-ea"/>
          <a:cs typeface="+mn-cs"/>
        </a:defRPr>
      </a:lvl2pPr>
      <a:lvl3pPr marL="25203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441" kern="1200">
          <a:solidFill>
            <a:schemeClr val="tx1"/>
          </a:solidFill>
          <a:latin typeface="+mn-lt"/>
          <a:ea typeface="+mn-ea"/>
          <a:cs typeface="+mn-cs"/>
        </a:defRPr>
      </a:lvl3pPr>
      <a:lvl4pPr marL="352844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5365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54469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55282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56095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56907" indent="-50406" algn="l" defTabSz="201625" rtl="0" eaLnBrk="1" latinLnBrk="0" hangingPunct="1">
        <a:lnSpc>
          <a:spcPct val="90000"/>
        </a:lnSpc>
        <a:spcBef>
          <a:spcPts val="110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1pPr>
      <a:lvl2pPr marL="10081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2pPr>
      <a:lvl3pPr marL="201625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3pPr>
      <a:lvl4pPr marL="30243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4pPr>
      <a:lvl5pPr marL="403250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5pPr>
      <a:lvl6pPr marL="504063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6pPr>
      <a:lvl7pPr marL="604876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7pPr>
      <a:lvl8pPr marL="705688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8pPr>
      <a:lvl9pPr marL="806501" algn="l" defTabSz="201625" rtl="0" eaLnBrk="1" latinLnBrk="0" hangingPunct="1">
        <a:defRPr sz="3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93363-C706-BFD4-F270-0C0E9191A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362632F-FA8A-EF90-D049-D393009E99E0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5816817A-F7B3-4F1B-C5A3-157D9C2F7C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10715" y="2279362"/>
            <a:ext cx="1305522" cy="439936"/>
          </a:xfrm>
          <a:prstGeom prst="rect">
            <a:avLst/>
          </a:prstGeom>
        </p:spPr>
      </p:pic>
      <p:pic>
        <p:nvPicPr>
          <p:cNvPr id="18" name="Immagine 17" descr="Immagine che contiene Blu elettrico, Blu cobalto&#10;&#10;Il contenuto generato dall'IA potrebbe non essere corretto.">
            <a:extLst>
              <a:ext uri="{FF2B5EF4-FFF2-40B4-BE49-F238E27FC236}">
                <a16:creationId xmlns:a16="http://schemas.microsoft.com/office/drawing/2014/main" id="{6DB34729-817D-197B-145C-6F3697989D2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6" t="224" r="12490" b="72117"/>
          <a:stretch>
            <a:fillRect/>
          </a:stretch>
        </p:blipFill>
        <p:spPr>
          <a:xfrm>
            <a:off x="53905" y="282106"/>
            <a:ext cx="1908314" cy="608581"/>
          </a:xfrm>
          <a:prstGeom prst="rect">
            <a:avLst/>
          </a:prstGeom>
        </p:spPr>
      </p:pic>
      <p:pic>
        <p:nvPicPr>
          <p:cNvPr id="19" name="Immagine 18" descr="Immagine che contiene Blu elettrico, Blu cobalto&#10;&#10;Il contenuto generato dall'IA potrebbe non essere corretto.">
            <a:extLst>
              <a:ext uri="{FF2B5EF4-FFF2-40B4-BE49-F238E27FC236}">
                <a16:creationId xmlns:a16="http://schemas.microsoft.com/office/drawing/2014/main" id="{EEA8CB86-C35A-0C35-6F93-5A551A3C79F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6" t="30785" r="12490" b="41788"/>
          <a:stretch>
            <a:fillRect/>
          </a:stretch>
        </p:blipFill>
        <p:spPr>
          <a:xfrm>
            <a:off x="53905" y="954523"/>
            <a:ext cx="1908314" cy="603488"/>
          </a:xfrm>
          <a:prstGeom prst="rect">
            <a:avLst/>
          </a:prstGeom>
        </p:spPr>
      </p:pic>
      <p:pic>
        <p:nvPicPr>
          <p:cNvPr id="20" name="Immagine 19" descr="Immagine che contiene Blu elettrico, Blu cobalto&#10;&#10;Il contenuto generato dall'IA potrebbe non essere corretto.">
            <a:extLst>
              <a:ext uri="{FF2B5EF4-FFF2-40B4-BE49-F238E27FC236}">
                <a16:creationId xmlns:a16="http://schemas.microsoft.com/office/drawing/2014/main" id="{B82786EC-F820-56D6-4163-E66FE2C9013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6" t="61041" r="12490" b="11227"/>
          <a:stretch>
            <a:fillRect/>
          </a:stretch>
        </p:blipFill>
        <p:spPr>
          <a:xfrm>
            <a:off x="53905" y="1620266"/>
            <a:ext cx="1908314" cy="610162"/>
          </a:xfrm>
          <a:prstGeom prst="rect">
            <a:avLst/>
          </a:prstGeom>
        </p:spPr>
      </p:pic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54629FC-86A8-325A-DBB1-3E320AB9C4F2}"/>
              </a:ext>
            </a:extLst>
          </p:cNvPr>
          <p:cNvSpPr/>
          <p:nvPr/>
        </p:nvSpPr>
        <p:spPr>
          <a:xfrm>
            <a:off x="54417" y="949430"/>
            <a:ext cx="1908313" cy="608581"/>
          </a:xfrm>
          <a:prstGeom prst="roundRect">
            <a:avLst>
              <a:gd name="adj" fmla="val 2935"/>
            </a:avLst>
          </a:prstGeom>
          <a:solidFill>
            <a:schemeClr val="accent5">
              <a:lumMod val="50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42D172B-8086-D173-84BF-58AFBF2B5BED}"/>
              </a:ext>
            </a:extLst>
          </p:cNvPr>
          <p:cNvSpPr txBox="1"/>
          <p:nvPr/>
        </p:nvSpPr>
        <p:spPr>
          <a:xfrm>
            <a:off x="54417" y="1007964"/>
            <a:ext cx="1908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noProof="0" dirty="0">
                <a:solidFill>
                  <a:schemeClr val="bg1"/>
                </a:solidFill>
                <a:latin typeface="Audiowide" panose="02000503000000020004" pitchFamily="2" charset="0"/>
              </a:rPr>
              <a:t>Forbidden</a:t>
            </a:r>
          </a:p>
          <a:p>
            <a:pPr algn="ctr"/>
            <a:r>
              <a:rPr lang="en-US" sz="600" dirty="0">
                <a:solidFill>
                  <a:schemeClr val="bg1"/>
                </a:solidFill>
                <a:latin typeface="Audiowide" panose="02000503000000020004" pitchFamily="2" charset="0"/>
              </a:rPr>
              <a:t>Make others guess the word without saying any forbidden words.</a:t>
            </a:r>
            <a:endParaRPr lang="en-GB" sz="6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6CE6F262-E59E-6B60-BECB-EA938471DCCF}"/>
              </a:ext>
            </a:extLst>
          </p:cNvPr>
          <p:cNvSpPr/>
          <p:nvPr/>
        </p:nvSpPr>
        <p:spPr>
          <a:xfrm>
            <a:off x="54417" y="1621847"/>
            <a:ext cx="1908313" cy="608581"/>
          </a:xfrm>
          <a:prstGeom prst="roundRect">
            <a:avLst>
              <a:gd name="adj" fmla="val 2935"/>
            </a:avLst>
          </a:prstGeom>
          <a:solidFill>
            <a:schemeClr val="accent2">
              <a:lumMod val="75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D51B65-2FD6-98F6-9206-C2AEBEBA8E00}"/>
              </a:ext>
            </a:extLst>
          </p:cNvPr>
          <p:cNvSpPr txBox="1"/>
          <p:nvPr/>
        </p:nvSpPr>
        <p:spPr>
          <a:xfrm>
            <a:off x="54417" y="1707475"/>
            <a:ext cx="1908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udiowide" panose="02000503000000020004" pitchFamily="2" charset="0"/>
              </a:rPr>
              <a:t>Draw It</a:t>
            </a:r>
            <a:endParaRPr lang="en-GB" sz="12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  <a:p>
            <a:pPr algn="ctr"/>
            <a:r>
              <a:rPr lang="en-US" sz="600" dirty="0">
                <a:solidFill>
                  <a:schemeClr val="bg1"/>
                </a:solidFill>
                <a:latin typeface="Audiowide" panose="02000503000000020004" pitchFamily="2" charset="0"/>
              </a:rPr>
              <a:t>Draw the word so others can guess it, without using letters or numbers.</a:t>
            </a:r>
            <a:endParaRPr lang="en-GB" sz="6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77387787-29AD-59E2-5760-A5DC45547582}"/>
              </a:ext>
            </a:extLst>
          </p:cNvPr>
          <p:cNvSpPr/>
          <p:nvPr/>
        </p:nvSpPr>
        <p:spPr>
          <a:xfrm>
            <a:off x="54417" y="283687"/>
            <a:ext cx="1908313" cy="608581"/>
          </a:xfrm>
          <a:prstGeom prst="roundRect">
            <a:avLst>
              <a:gd name="adj" fmla="val 2935"/>
            </a:avLst>
          </a:prstGeom>
          <a:solidFill>
            <a:srgbClr val="0B5259">
              <a:alpha val="80000"/>
            </a:srgb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0D7209E-6A73-90C3-B428-52B49805BE53}"/>
              </a:ext>
            </a:extLst>
          </p:cNvPr>
          <p:cNvSpPr txBox="1"/>
          <p:nvPr/>
        </p:nvSpPr>
        <p:spPr>
          <a:xfrm>
            <a:off x="54417" y="350469"/>
            <a:ext cx="1908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udiowide" panose="02000503000000020004" pitchFamily="2" charset="0"/>
              </a:rPr>
              <a:t>Mimic</a:t>
            </a:r>
            <a:endParaRPr lang="en-GB" sz="12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  <a:p>
            <a:pPr algn="ctr"/>
            <a:r>
              <a:rPr lang="en-US" sz="600" dirty="0">
                <a:solidFill>
                  <a:schemeClr val="bg1"/>
                </a:solidFill>
                <a:latin typeface="Audiowide" panose="02000503000000020004" pitchFamily="2" charset="0"/>
              </a:rPr>
              <a:t>Act out the word without speaking, so others can guess it.</a:t>
            </a:r>
            <a:endParaRPr lang="en-GB" sz="6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18A2B72-F9C5-91D8-9049-676647239C4C}"/>
              </a:ext>
            </a:extLst>
          </p:cNvPr>
          <p:cNvSpPr txBox="1"/>
          <p:nvPr/>
        </p:nvSpPr>
        <p:spPr>
          <a:xfrm>
            <a:off x="26987" y="-18831"/>
            <a:ext cx="1962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Audiowide" panose="02000503000000020004" pitchFamily="2" charset="0"/>
              </a:rPr>
              <a:t>Select the modes:</a:t>
            </a:r>
            <a:endParaRPr lang="en-GB" sz="1400" noProof="0" dirty="0">
              <a:solidFill>
                <a:schemeClr val="bg1"/>
              </a:solidFill>
              <a:latin typeface="Audiowide" panose="02000503000000020004" pitchFamily="2" charset="0"/>
            </a:endParaRPr>
          </a:p>
        </p:txBody>
      </p:sp>
      <p:pic>
        <p:nvPicPr>
          <p:cNvPr id="23" name="Immagine 22" descr="Immagine che contiene testo, schermata, Carattere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52510A35-1C93-489B-C0F3-59702244C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857" y="2275264"/>
            <a:ext cx="435838" cy="43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48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2CE54-46BE-077F-EBD1-58CD82347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1915FE0F-C602-7A30-1A91-E75D1D8C2C2F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6C883BDD-667B-C95F-95A3-E8EBFB508944}"/>
              </a:ext>
            </a:extLst>
          </p:cNvPr>
          <p:cNvGrpSpPr/>
          <p:nvPr/>
        </p:nvGrpSpPr>
        <p:grpSpPr>
          <a:xfrm>
            <a:off x="53902" y="1110940"/>
            <a:ext cx="1908313" cy="1278000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FAAAB629-A2B8-1E98-9A29-4B66937CF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4B57CA4C-CC46-6BCB-6303-16BD1687C7C5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2">
                <a:lumMod val="75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344F1C96-B9F7-FAFF-AC09-C104D2B3193A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2">
              <a:lumMod val="75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3E837A89-8CC6-49CD-D292-8730D8517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9E2BC8B0-377B-FEFD-85DD-822D0AEBE6FC}"/>
              </a:ext>
            </a:extLst>
          </p:cNvPr>
          <p:cNvSpPr/>
          <p:nvPr/>
        </p:nvSpPr>
        <p:spPr>
          <a:xfrm>
            <a:off x="53904" y="482384"/>
            <a:ext cx="1908313" cy="345576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60616FE-AD9C-F18D-6F68-6A602C859A20}"/>
              </a:ext>
            </a:extLst>
          </p:cNvPr>
          <p:cNvSpPr txBox="1"/>
          <p:nvPr/>
        </p:nvSpPr>
        <p:spPr>
          <a:xfrm>
            <a:off x="538010" y="838303"/>
            <a:ext cx="9188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Draw It</a:t>
            </a:r>
          </a:p>
        </p:txBody>
      </p:sp>
    </p:spTree>
    <p:extLst>
      <p:ext uri="{BB962C8B-B14F-4D97-AF65-F5344CB8AC3E}">
        <p14:creationId xmlns:p14="http://schemas.microsoft.com/office/powerpoint/2010/main" val="1250110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8DB81-CA6B-573B-2D5C-A416C10F0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F905BB7F-2A18-AE0A-8D99-1744DF6C943F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750DDC6F-CB06-ADFF-03AD-12BE887E5D69}"/>
              </a:ext>
            </a:extLst>
          </p:cNvPr>
          <p:cNvGrpSpPr/>
          <p:nvPr/>
        </p:nvGrpSpPr>
        <p:grpSpPr>
          <a:xfrm>
            <a:off x="53903" y="1100951"/>
            <a:ext cx="1908313" cy="1278000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33FCA417-060C-D297-EB8E-BE66ACDDDD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6B7D03B6-2D20-86F0-327C-DD74FC40A9C1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rgbClr val="0B5259">
                <a:alpha val="80000"/>
              </a:srgb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C3F36D96-2B4B-88DD-B4CF-2108AC309DDD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rgbClr val="0B5259">
              <a:alpha val="80000"/>
            </a:srgb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D112E499-BCC7-C9D7-4874-73EA1E859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1216559A-2C62-FF33-0D57-8D8688E136E4}"/>
              </a:ext>
            </a:extLst>
          </p:cNvPr>
          <p:cNvSpPr/>
          <p:nvPr/>
        </p:nvSpPr>
        <p:spPr>
          <a:xfrm>
            <a:off x="53904" y="482384"/>
            <a:ext cx="1908313" cy="345576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CFCD0D05-FC17-27B1-B22E-E74C60BE826A}"/>
              </a:ext>
            </a:extLst>
          </p:cNvPr>
          <p:cNvSpPr txBox="1"/>
          <p:nvPr/>
        </p:nvSpPr>
        <p:spPr>
          <a:xfrm>
            <a:off x="639801" y="838303"/>
            <a:ext cx="715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Mimic</a:t>
            </a:r>
          </a:p>
        </p:txBody>
      </p:sp>
    </p:spTree>
    <p:extLst>
      <p:ext uri="{BB962C8B-B14F-4D97-AF65-F5344CB8AC3E}">
        <p14:creationId xmlns:p14="http://schemas.microsoft.com/office/powerpoint/2010/main" val="4145068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95111F-3936-AF8A-65FD-95A3298ED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844055D-3B22-3447-57E8-7D009100E041}"/>
              </a:ext>
            </a:extLst>
          </p:cNvPr>
          <p:cNvSpPr/>
          <p:nvPr/>
        </p:nvSpPr>
        <p:spPr>
          <a:xfrm>
            <a:off x="0" y="0"/>
            <a:ext cx="2016125" cy="2735263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61F63067-F886-11DE-1DDC-E0BC1836CC48}"/>
              </a:ext>
            </a:extLst>
          </p:cNvPr>
          <p:cNvGrpSpPr/>
          <p:nvPr/>
        </p:nvGrpSpPr>
        <p:grpSpPr>
          <a:xfrm>
            <a:off x="53903" y="1104008"/>
            <a:ext cx="1908313" cy="1278326"/>
            <a:chOff x="82570" y="880760"/>
            <a:chExt cx="1908313" cy="1519923"/>
          </a:xfrm>
        </p:grpSpPr>
        <p:pic>
          <p:nvPicPr>
            <p:cNvPr id="11" name="Immagine 10" descr="Immagine che contiene Blu elettrico, Blu cobalto&#10;&#10;Il contenuto generato dall'IA potrebbe non essere corretto.">
              <a:extLst>
                <a:ext uri="{FF2B5EF4-FFF2-40B4-BE49-F238E27FC236}">
                  <a16:creationId xmlns:a16="http://schemas.microsoft.com/office/drawing/2014/main" id="{699499FE-BE0B-3AAA-BF17-22533D501A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79" t="6683" r="3466" b="5535"/>
            <a:stretch>
              <a:fillRect/>
            </a:stretch>
          </p:blipFill>
          <p:spPr>
            <a:xfrm>
              <a:off x="82570" y="880761"/>
              <a:ext cx="1908313" cy="1519922"/>
            </a:xfrm>
            <a:prstGeom prst="rect">
              <a:avLst/>
            </a:prstGeom>
          </p:spPr>
        </p:pic>
        <p:sp>
          <p:nvSpPr>
            <p:cNvPr id="5" name="Rettangolo con angoli arrotondati 4">
              <a:extLst>
                <a:ext uri="{FF2B5EF4-FFF2-40B4-BE49-F238E27FC236}">
                  <a16:creationId xmlns:a16="http://schemas.microsoft.com/office/drawing/2014/main" id="{A1798F4D-9E5C-149E-3FE3-6353999DE909}"/>
                </a:ext>
              </a:extLst>
            </p:cNvPr>
            <p:cNvSpPr/>
            <p:nvPr/>
          </p:nvSpPr>
          <p:spPr>
            <a:xfrm>
              <a:off x="82570" y="880760"/>
              <a:ext cx="1908313" cy="1519922"/>
            </a:xfrm>
            <a:prstGeom prst="roundRect">
              <a:avLst>
                <a:gd name="adj" fmla="val 12054"/>
              </a:avLst>
            </a:prstGeom>
            <a:solidFill>
              <a:schemeClr val="accent5">
                <a:lumMod val="50000"/>
                <a:alpha val="80000"/>
              </a:schemeClr>
            </a:solidFill>
            <a:ln w="9525"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noProof="0" dirty="0"/>
            </a:p>
          </p:txBody>
        </p:sp>
      </p:grp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B4F1037F-CB6F-0332-8DDB-2CD3A06E1A2C}"/>
              </a:ext>
            </a:extLst>
          </p:cNvPr>
          <p:cNvSpPr/>
          <p:nvPr/>
        </p:nvSpPr>
        <p:spPr>
          <a:xfrm>
            <a:off x="53903" y="77890"/>
            <a:ext cx="1908313" cy="345576"/>
          </a:xfrm>
          <a:prstGeom prst="roundRect">
            <a:avLst/>
          </a:prstGeom>
          <a:solidFill>
            <a:schemeClr val="accent5">
              <a:lumMod val="50000"/>
              <a:alpha val="8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pic>
        <p:nvPicPr>
          <p:cNvPr id="15" name="Immagine 14" descr="Immagine che contiene testo, Carattere, logo, schermata&#10;&#10;Il contenuto generato dall'IA potrebbe non essere corretto.">
            <a:extLst>
              <a:ext uri="{FF2B5EF4-FFF2-40B4-BE49-F238E27FC236}">
                <a16:creationId xmlns:a16="http://schemas.microsoft.com/office/drawing/2014/main" id="{3972B95A-D81A-F3EC-599B-79AB63BA5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753" r="491"/>
          <a:stretch>
            <a:fillRect/>
          </a:stretch>
        </p:blipFill>
        <p:spPr>
          <a:xfrm>
            <a:off x="0" y="2441972"/>
            <a:ext cx="870349" cy="293291"/>
          </a:xfrm>
          <a:prstGeom prst="rect">
            <a:avLst/>
          </a:prstGeom>
        </p:spPr>
      </p:pic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8A8BC429-A354-3CE8-AE33-36FC4D31EBE6}"/>
              </a:ext>
            </a:extLst>
          </p:cNvPr>
          <p:cNvSpPr/>
          <p:nvPr/>
        </p:nvSpPr>
        <p:spPr>
          <a:xfrm>
            <a:off x="53904" y="482384"/>
            <a:ext cx="1908313" cy="355918"/>
          </a:xfrm>
          <a:prstGeom prst="roundRect">
            <a:avLst/>
          </a:prstGeom>
          <a:solidFill>
            <a:schemeClr val="accent4">
              <a:lumMod val="75000"/>
              <a:alpha val="50000"/>
            </a:schemeClr>
          </a:solidFill>
          <a:ln w="952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94EF25E-A9AC-B5DE-DCB7-40ABD9EE59B4}"/>
              </a:ext>
            </a:extLst>
          </p:cNvPr>
          <p:cNvSpPr txBox="1"/>
          <p:nvPr/>
        </p:nvSpPr>
        <p:spPr>
          <a:xfrm>
            <a:off x="53903" y="838303"/>
            <a:ext cx="1887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noProof="0" dirty="0">
                <a:solidFill>
                  <a:schemeClr val="bg1"/>
                </a:solidFill>
                <a:latin typeface="Audiowide" panose="02000503000000020004" pitchFamily="2" charset="0"/>
              </a:rPr>
              <a:t>Forbidden Words</a:t>
            </a:r>
          </a:p>
        </p:txBody>
      </p:sp>
    </p:spTree>
    <p:extLst>
      <p:ext uri="{BB962C8B-B14F-4D97-AF65-F5344CB8AC3E}">
        <p14:creationId xmlns:p14="http://schemas.microsoft.com/office/powerpoint/2010/main" val="9101801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i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52</Words>
  <Application>Microsoft Office PowerPoint</Application>
  <PresentationFormat>Personalizzato</PresentationFormat>
  <Paragraphs>10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Audiowide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riccardo rossi</dc:creator>
  <cp:lastModifiedBy>riccardo rossi</cp:lastModifiedBy>
  <cp:revision>1</cp:revision>
  <dcterms:created xsi:type="dcterms:W3CDTF">2025-11-30T09:56:02Z</dcterms:created>
  <dcterms:modified xsi:type="dcterms:W3CDTF">2026-01-29T14:08:26Z</dcterms:modified>
</cp:coreProperties>
</file>

<file path=docProps/thumbnail.jpeg>
</file>